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277" r:id="rId31"/>
    <p:sldId id="319" r:id="rId32"/>
    <p:sldId id="320" r:id="rId33"/>
    <p:sldId id="331" r:id="rId34"/>
    <p:sldId id="329" r:id="rId35"/>
    <p:sldId id="332" r:id="rId36"/>
    <p:sldId id="294" r:id="rId37"/>
    <p:sldId id="321" r:id="rId38"/>
    <p:sldId id="322" r:id="rId39"/>
    <p:sldId id="323" r:id="rId40"/>
    <p:sldId id="324" r:id="rId41"/>
    <p:sldId id="325" r:id="rId42"/>
    <p:sldId id="326" r:id="rId43"/>
    <p:sldId id="328" r:id="rId44"/>
    <p:sldId id="290" r:id="rId45"/>
    <p:sldId id="295" r:id="rId46"/>
    <p:sldId id="337" r:id="rId47"/>
    <p:sldId id="296" r:id="rId48"/>
  </p:sldIdLst>
  <p:sldSz cx="12192000" cy="6858000"/>
  <p:notesSz cx="6858000" cy="9144000"/>
  <p:embeddedFontLst>
    <p:embeddedFont>
      <p:font typeface="강원교육모두 Light" panose="02020603020101020101" pitchFamily="18" charset="-127"/>
      <p:regular r:id="rId50"/>
    </p:embeddedFont>
    <p:embeddedFont>
      <p:font typeface="강원교육모두 Bold" panose="0202060302010102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0" y="132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kovo.co.kr/redsparks/ticket/ticket-bu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stats_player_record.html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8.png"/><Relationship Id="rId9" Type="http://schemas.openxmlformats.org/officeDocument/2006/relationships/hyperlink" Target="https://kovo.co.kr/redsparks/stats/player-recor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kovo.co.kr/redsparks/club/map" TargetMode="External"/><Relationship Id="rId3" Type="http://schemas.openxmlformats.org/officeDocument/2006/relationships/image" Target="../media/image68.jpg"/><Relationship Id="rId7" Type="http://schemas.openxmlformats.org/officeDocument/2006/relationships/hyperlink" Target="http://sooparkle.dothome.co.kr/redsparks_club_map.html" TargetMode="Externa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69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7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11" Type="http://schemas.openxmlformats.org/officeDocument/2006/relationships/hyperlink" Target="https://kovo.co.kr/redsparks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sooparkle.dothome.co.kr/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kovo.co.kr/redspark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kovo.co.kr/redsparks/team/support-staf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eam_support_staff.html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hyperlink" Target="https://kovo.co.kr/redsparks/team/coaching-staff" TargetMode="External"/><Relationship Id="rId5" Type="http://schemas.openxmlformats.org/officeDocument/2006/relationships/image" Target="../media/image87.png"/><Relationship Id="rId10" Type="http://schemas.openxmlformats.org/officeDocument/2006/relationships/hyperlink" Target="http://sooparkle.dothome.co.kr/redsparks_team_coaching_staff.html" TargetMode="External"/><Relationship Id="rId4" Type="http://schemas.openxmlformats.org/officeDocument/2006/relationships/image" Target="../media/image86.png"/><Relationship Id="rId9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hyperlink" Target="https://kovo.co.kr/redsparks/media/sn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media_sns.html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  <a:endParaRPr lang="ko-KR" altLang="en-US" sz="24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</a:t>
            </a:r>
            <a:r>
              <a:rPr lang="ko-KR" altLang="en-US" sz="3200" dirty="0" smtClean="0">
                <a:solidFill>
                  <a:srgbClr val="D91833"/>
                </a:solidFill>
              </a:rPr>
              <a:t>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강조해야 할 부분을 확인하기 어렵다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로딩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오래 걸린다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구성이 똑같아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아쉽다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605598"/>
            <a:ext cx="4041861" cy="2142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11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6" y="1605598"/>
            <a:ext cx="2758836" cy="2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정관장만의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TONE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조절하여 제공할 수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컨텐츠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기회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위협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압도적인 인지도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접근성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코보페이지로 가서 가입을 해야하는 불편함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네이버 스포츠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경쟁사 </a:t>
            </a:r>
            <a:r>
              <a:rPr lang="en-US" altLang="ko-KR" sz="2800" dirty="0" smtClean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</a:t>
            </a:r>
            <a:r>
              <a:rPr lang="ko-KR" altLang="en-US" sz="2800" dirty="0" smtClean="0">
                <a:solidFill>
                  <a:srgbClr val="00B050"/>
                </a:solidFill>
              </a:rPr>
              <a:t>스포츠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모여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응원하</a:t>
            </a:r>
            <a:endParaRPr lang="en-US" altLang="ko-KR" sz="2000" dirty="0" smtClean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  <a:endParaRPr lang="ko-KR" altLang="en-US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향상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띠따이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28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마케터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다른 선수들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   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콘텐츠 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하였고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하면서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학창 시절을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32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한국</a:t>
              </a:r>
              <a:r>
                <a:rPr lang="en-US" altLang="ko-KR" dirty="0" smtClean="0"/>
                <a:t>	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교사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TONE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</a:t>
              </a:r>
              <a:r>
                <a:rPr lang="en-US" altLang="ko-KR" dirty="0" smtClean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601b1b</a:t>
              </a:r>
              <a:endPara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MANNER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사용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레이아웃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변경 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1798845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rgbClr val="D91833"/>
                </a:solidFill>
              </a:rPr>
              <a:t>벤치마킹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5122" name="Picture 2" descr="https://lh7-us.googleusercontent.com/46nMVTviV9sRl7rP3Hkc2XktygDEiIPl3aLj__3WEUkPi1jd0Q1l8bBiMXl-xPlIq-AzIIVI1N_kcVgTPbGS448y81jUEKvXoSzTXgggUxe5TrI3tJkfOSdun_0Jp5K8xnwLcZ7EjXxoSQOFOdM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41" y="1679025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us.googleusercontent.com/QDGvFFxHuK6gjDw-2nMXw4LyyO_X5WjiRi027aucCu7x91IcQKCwMzNosEXRwUCijuJLFuIk8eH_FVClaECiJ-XCeXLfZiQku6RrJM7SY85hlY-mF-PRBWM1s2HlDRqSOppIRPfv6hi6-MiO79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48" y="1998437"/>
            <a:ext cx="4422775" cy="38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6810" y="5863050"/>
            <a:ext cx="30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위치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&gt; STATS  &gt;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24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44044" y="2258427"/>
            <a:ext cx="4128174" cy="3487060"/>
            <a:chOff x="6720082" y="2258427"/>
            <a:chExt cx="4798107" cy="4054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082" y="2258427"/>
              <a:ext cx="4798107" cy="3783676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544206" y="3953426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744436" y="3653265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8896912" y="3022137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628241" y="862914"/>
            <a:ext cx="214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24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64709" y="1938113"/>
            <a:ext cx="5225099" cy="3611450"/>
            <a:chOff x="6264709" y="1938113"/>
            <a:chExt cx="5225099" cy="3611450"/>
          </a:xfrm>
        </p:grpSpPr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744" y="2160846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09" y="1938113"/>
              <a:ext cx="3018963" cy="3511672"/>
            </a:xfrm>
            <a:prstGeom prst="rect">
              <a:avLst/>
            </a:prstGeom>
          </p:spPr>
        </p:pic>
      </p:grpSp>
      <p:sp>
        <p:nvSpPr>
          <p:cNvPr id="20" name="갈매기형 수장 19">
            <a:hlinkClick r:id="rId9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208719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94" y="4280593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24792" y="547113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495455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6418241" y="3424877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213047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 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19976" y="2221460"/>
            <a:ext cx="5576310" cy="3868179"/>
            <a:chOff x="6219976" y="2221460"/>
            <a:chExt cx="5576310" cy="38681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976" y="2221460"/>
              <a:ext cx="5576310" cy="160891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37" y="4029696"/>
              <a:ext cx="4287387" cy="205994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339688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02867" y="4545495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83282" y="1797319"/>
            <a:ext cx="5049698" cy="4719818"/>
            <a:chOff x="6483282" y="1797319"/>
            <a:chExt cx="5049698" cy="471981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282" y="1797319"/>
              <a:ext cx="5049698" cy="235628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45" y="4330398"/>
              <a:ext cx="4254572" cy="218673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6" y="1797319"/>
            <a:ext cx="4505618" cy="25336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7393" y="510060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17387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2" name="갈매기형 수장 21">
            <a:hlinkClick r:id="rId7"/>
          </p:cNvPr>
          <p:cNvSpPr/>
          <p:nvPr/>
        </p:nvSpPr>
        <p:spPr>
          <a:xfrm>
            <a:off x="6187783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8"/>
          </p:cNvPr>
          <p:cNvSpPr/>
          <p:nvPr/>
        </p:nvSpPr>
        <p:spPr>
          <a:xfrm>
            <a:off x="5705645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내릴 때 컨텐츠 내용을 가려 방해가 되어 스크롤 탑일 때만 생기고 스크롤 내리면 없어지는 기능을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  <p:sp>
        <p:nvSpPr>
          <p:cNvPr id="20" name="갈매기형 수장 19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0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4322" y="272665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잘린 부분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28352" y="5734671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컨텐츠가 슬라이드인데 잘린 것처럼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보여 제일 최근 결과만 보이는 것으로 변경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26678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26678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09768" y="2152115"/>
            <a:ext cx="2989257" cy="3162170"/>
            <a:chOff x="347499" y="1555688"/>
            <a:chExt cx="2989257" cy="316217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99" y="1789724"/>
              <a:ext cx="2498986" cy="2883134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 rot="5400000">
              <a:off x="1109223" y="2490324"/>
              <a:ext cx="3162170" cy="129289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614123" y="2057266"/>
            <a:ext cx="3105121" cy="3393165"/>
            <a:chOff x="8873755" y="1842332"/>
            <a:chExt cx="3105121" cy="339316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755" y="1842332"/>
              <a:ext cx="2663592" cy="3393165"/>
            </a:xfrm>
            <a:prstGeom prst="rect">
              <a:avLst/>
            </a:prstGeom>
          </p:spPr>
        </p:pic>
        <p:sp>
          <p:nvSpPr>
            <p:cNvPr id="34" name="오른쪽 화살표 33"/>
            <p:cNvSpPr/>
            <p:nvPr/>
          </p:nvSpPr>
          <p:spPr>
            <a:xfrm rot="10800000">
              <a:off x="11400377" y="3378819"/>
              <a:ext cx="578499" cy="320189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290964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설명 추가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잘 모르는 사람도 알 수 있게 로고 옆에 팀 이름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사이즈일 때 빈 공간 없애고 테이블 크기를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3" name="갈매기형 수장 12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257364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폰트 사이즈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갈매기형 수장 14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213046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2400" dirty="0" smtClean="0">
                <a:solidFill>
                  <a:schemeClr val="tx1"/>
                </a:solidFill>
              </a:rPr>
              <a:t> 맞춤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6032143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464592" y="1944158"/>
            <a:ext cx="5612748" cy="3925708"/>
            <a:chOff x="6464592" y="1944158"/>
            <a:chExt cx="5612748" cy="392570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592" y="1944158"/>
              <a:ext cx="2361742" cy="370425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8" y="4954639"/>
              <a:ext cx="3157532" cy="9152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334" y="2434812"/>
              <a:ext cx="3079612" cy="1908850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갈매기형 수장 20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39151" y="5904299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213046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기능 추가 </a:t>
            </a:r>
            <a:r>
              <a:rPr lang="ko-KR" altLang="en-US" sz="2400" smtClean="0">
                <a:solidFill>
                  <a:schemeClr val="tx1"/>
                </a:solidFill>
              </a:rPr>
              <a:t>및 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2" name="갈매기형 수장 1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  <a:endParaRPr lang="en-US" altLang="ko-KR" sz="36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기간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1937659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현 사이트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분석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세세한 정보들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소속감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강점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966</Words>
  <Application>Microsoft Office PowerPoint</Application>
  <PresentationFormat>와이드스크린</PresentationFormat>
  <Paragraphs>313</Paragraphs>
  <Slides>47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강원교육모두 Light</vt:lpstr>
      <vt:lpstr>강원교육모두 Bold</vt:lpstr>
      <vt:lpstr>Arial</vt:lpstr>
      <vt:lpstr>맑은 고딕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136</cp:revision>
  <dcterms:created xsi:type="dcterms:W3CDTF">2023-12-18T03:07:59Z</dcterms:created>
  <dcterms:modified xsi:type="dcterms:W3CDTF">2023-12-28T00:23:28Z</dcterms:modified>
</cp:coreProperties>
</file>